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4" r:id="rId4"/>
    <p:sldId id="275" r:id="rId5"/>
    <p:sldId id="276" r:id="rId6"/>
    <p:sldId id="280" r:id="rId7"/>
    <p:sldId id="279" r:id="rId8"/>
    <p:sldId id="286" r:id="rId9"/>
    <p:sldId id="287" r:id="rId10"/>
    <p:sldId id="277" r:id="rId11"/>
    <p:sldId id="281" r:id="rId12"/>
    <p:sldId id="278" r:id="rId13"/>
    <p:sldId id="282" r:id="rId14"/>
    <p:sldId id="285" r:id="rId15"/>
    <p:sldId id="283" r:id="rId16"/>
    <p:sldId id="284" r:id="rId17"/>
    <p:sldId id="289" r:id="rId18"/>
    <p:sldId id="290" r:id="rId19"/>
    <p:sldId id="257" r:id="rId20"/>
    <p:sldId id="259" r:id="rId21"/>
    <p:sldId id="268" r:id="rId22"/>
    <p:sldId id="262" r:id="rId23"/>
    <p:sldId id="264" r:id="rId24"/>
    <p:sldId id="267" r:id="rId25"/>
    <p:sldId id="269" r:id="rId26"/>
    <p:sldId id="260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UOg77HxB+TrMizFfTTpbgg" hashData="LK/9D/0gE1ONCGxvpd13UQjXRi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 autoAdjust="0"/>
    <p:restoredTop sz="94721" autoAdjust="0"/>
  </p:normalViewPr>
  <p:slideViewPr>
    <p:cSldViewPr>
      <p:cViewPr>
        <p:scale>
          <a:sx n="70" d="100"/>
          <a:sy n="70" d="100"/>
        </p:scale>
        <p:origin x="-2592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3D7F8A-61BC-4F9D-ABBC-70BFE559265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E7D64C-9DFD-4F58-AFE5-DACC0CB7E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5&amp;text=&#1082;&#1072;&#1088;&#1090;&#1080;&#1085;&#1082;&#1072;%20&#1087;&#1086;&#1076;&#1074;&#1080;&#1075;&#1072;%20&#1073;&#1086;&#1075;&#1072;&#1090;&#1099;&#1088;&#1077;&#1081;%20&#1076;&#1083;&#1103;%20&#1076;&#1077;&#1090;&#1077;&#1081;&amp;img_url=http://img.labirint.ru/images/comments_pic/0931/04labjipb1248857134.jpg&amp;pos=212&amp;rpt=simage&amp;lr=1107" TargetMode="External"/><Relationship Id="rId2" Type="http://schemas.openxmlformats.org/officeDocument/2006/relationships/hyperlink" Target="https://yandex.ru/images/search?p=6&amp;text=&#1082;&#1072;&#1088;&#1090;&#1080;&#1085;&#1082;&#1072;%20&#1087;&#1086;&#1076;&#1074;&#1080;&#1075;&#1072;%20&#1073;&#1086;&#1075;&#1072;&#1090;&#1099;&#1088;&#1077;&#1081;%20&#1076;&#1083;&#1103;%20&#1076;&#1077;&#1090;&#1077;&#1081;&amp;img_url=http://www.artscroll.ru/Images/2008/y/Yudin%20Georgiy/000008.jpg&amp;pos=254&amp;rpt=simage&amp;lr=1107-&#1082;&#1072;&#1088;&#1090;&#1080;&#1085;&#1082;&#1072;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images/search?text=&#1082;&#1072;&#1088;&#1090;&#1080;&#1085;&#1082;&#1072;%20&#1088;&#1077;&#1082;&#1080;%20&#1042;&#1086;&#1083;&#1075;&#1080;%20&#1076;&#1083;&#1103;%20&#1076;&#1077;&#1090;&#1077;&#1081;&amp;img_url=http://www.sergiev.ru/media/images/3416/DSC00081.JPG&amp;pos=11&amp;rpt=simage&amp;lr=1107-&#1082;&#1072;&#1088;&#1090;&#1080;&#1085;&#1082;&#1072;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458200" cy="22860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Любовь и уважение </a:t>
            </a:r>
            <a:br>
              <a:rPr lang="ru-RU" sz="5400" dirty="0" smtClean="0"/>
            </a:br>
            <a:r>
              <a:rPr lang="ru-RU" sz="5400" dirty="0" smtClean="0"/>
              <a:t>          к   отечеству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407194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Урок 30.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429132"/>
            <a:ext cx="4643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МАОУ СОШ № 6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г-к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Анапа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Елена Юрьевна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учитель ОПК</a:t>
            </a:r>
          </a:p>
          <a:p>
            <a:pPr algn="r">
              <a:spcBef>
                <a:spcPct val="0"/>
              </a:spcBef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4" y="428604"/>
            <a:ext cx="32844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</a:t>
            </a:r>
            <a:r>
              <a:rPr lang="ru-RU" sz="4800" b="1" dirty="0" smtClean="0">
                <a:solidFill>
                  <a:srgbClr val="00B0F0"/>
                </a:solidFill>
              </a:rPr>
              <a:t>988</a:t>
            </a:r>
            <a:r>
              <a:rPr lang="ru-RU" sz="3600" dirty="0" smtClean="0"/>
              <a:t> году</a:t>
            </a:r>
          </a:p>
          <a:p>
            <a:r>
              <a:rPr lang="ru-RU" sz="3600" dirty="0" smtClean="0"/>
              <a:t> князь</a:t>
            </a:r>
          </a:p>
          <a:p>
            <a:r>
              <a:rPr lang="ru-RU" sz="3600" dirty="0" smtClean="0"/>
              <a:t> Владимир</a:t>
            </a:r>
          </a:p>
          <a:p>
            <a:r>
              <a:rPr lang="ru-RU" sz="3600" dirty="0" smtClean="0"/>
              <a:t> крестил Русь-</a:t>
            </a:r>
          </a:p>
          <a:p>
            <a:r>
              <a:rPr lang="ru-RU" sz="3600" dirty="0" smtClean="0"/>
              <a:t> нашу землю.</a:t>
            </a:r>
          </a:p>
          <a:p>
            <a:r>
              <a:rPr lang="ru-RU" sz="3600" dirty="0" smtClean="0"/>
              <a:t> </a:t>
            </a:r>
          </a:p>
          <a:p>
            <a:r>
              <a:rPr lang="ru-RU" sz="3600" dirty="0" smtClean="0"/>
              <a:t>Православие</a:t>
            </a:r>
          </a:p>
          <a:p>
            <a:r>
              <a:rPr lang="ru-RU" sz="3600" dirty="0" smtClean="0"/>
              <a:t>    пришло 1029 лет назад</a:t>
            </a:r>
            <a:endParaRPr lang="ru-RU" sz="3600" dirty="0"/>
          </a:p>
        </p:txBody>
      </p:sp>
      <p:pic>
        <p:nvPicPr>
          <p:cNvPr id="2050" name="Picture 2" descr="http://ic.pics.livejournal.com/kassianovdom/50331715/56824/56824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hramermogen.ru/uploads/posts/2015-07/1438085675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2198" y="785794"/>
            <a:ext cx="28027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17 веке в  состав нашего</a:t>
            </a:r>
          </a:p>
          <a:p>
            <a:r>
              <a:rPr lang="ru-RU" sz="3200" dirty="0" smtClean="0"/>
              <a:t> государства вошли буряты и калмыки,</a:t>
            </a:r>
          </a:p>
          <a:p>
            <a:r>
              <a:rPr lang="ru-RU" sz="3200" dirty="0" smtClean="0"/>
              <a:t>которые принесли с собой буддизм</a:t>
            </a:r>
            <a:endParaRPr lang="ru-RU" sz="3200" dirty="0"/>
          </a:p>
        </p:txBody>
      </p:sp>
      <p:pic>
        <p:nvPicPr>
          <p:cNvPr id="1026" name="Picture 2" descr="http://rostovbuddhism.ru/wp-content/uploads/%D0%98%D0%B2%D0%BE%D0%BB%D0%B3%D0%B8%D0%BD%D1%81%D0%BA%D0%B8%D0%B9_%D0%B4%D0%B0%D1%86%D0%B0%D0%BD.-%D0%91%D1%83%D1%80%D1%8F%D1%82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52864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t.depositphotos.com/1001866/3990/i/450/depositphotos_39906511-Buddhism-in-Buryatia-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ulturemap.ru/upload/img/739_89.1118749466.99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ics.top.rbc.ru/top_pics/uniora/34/1365662634_0134.1000x67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uslide.ru/images/14/20212/96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57232"/>
            <a:ext cx="91240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Нас всех таких разных объединяет вместе любовь. </a:t>
            </a:r>
          </a:p>
          <a:p>
            <a:r>
              <a:rPr lang="ru-RU" sz="3200" dirty="0" smtClean="0"/>
              <a:t>Любовь к своей </a:t>
            </a:r>
            <a:r>
              <a:rPr lang="ru-RU" sz="3200" dirty="0" err="1" smtClean="0"/>
              <a:t>семье,к</a:t>
            </a:r>
            <a:r>
              <a:rPr lang="ru-RU" sz="3200" dirty="0" smtClean="0"/>
              <a:t> близким людям,</a:t>
            </a:r>
          </a:p>
          <a:p>
            <a:r>
              <a:rPr lang="ru-RU" sz="3200" dirty="0" smtClean="0"/>
              <a:t>к своей малой и большой Родине, к нашей</a:t>
            </a:r>
          </a:p>
          <a:p>
            <a:r>
              <a:rPr lang="ru-RU" sz="3200" dirty="0" smtClean="0"/>
              <a:t> России.</a:t>
            </a:r>
          </a:p>
          <a:p>
            <a:r>
              <a:rPr lang="ru-RU" sz="3200" dirty="0" smtClean="0"/>
              <a:t>Мы любим свою Родину уже за то, что она </a:t>
            </a:r>
          </a:p>
          <a:p>
            <a:r>
              <a:rPr lang="ru-RU" sz="3200" dirty="0" smtClean="0"/>
              <a:t>у нас есть.</a:t>
            </a:r>
          </a:p>
          <a:p>
            <a:r>
              <a:rPr lang="ru-RU" sz="3200" dirty="0" smtClean="0"/>
              <a:t>Любовь-это </a:t>
            </a:r>
            <a:r>
              <a:rPr lang="ru-RU" sz="3200" dirty="0" err="1" smtClean="0"/>
              <a:t>служение.Служение</a:t>
            </a:r>
            <a:r>
              <a:rPr lang="ru-RU" sz="3200" dirty="0" smtClean="0"/>
              <a:t> проявляется</a:t>
            </a:r>
          </a:p>
          <a:p>
            <a:r>
              <a:rPr lang="ru-RU" sz="3200" dirty="0" smtClean="0"/>
              <a:t> прежде всего в делах на благо людей,</a:t>
            </a:r>
          </a:p>
          <a:p>
            <a:r>
              <a:rPr lang="ru-RU" sz="3200" dirty="0" smtClean="0"/>
              <a:t> на благо нашей Родины.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571480"/>
            <a:ext cx="5000660" cy="78581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/>
              <a:t>ЛЮБОВЬ   К   РОДИНЕ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264320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800" dirty="0" smtClean="0"/>
              <a:t>уважение традиций предков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571744"/>
            <a:ext cx="235745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готовность защищать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07167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любовь к своей семье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429000"/>
            <a:ext cx="285752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бережное отношение к окружающему миру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3643314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забота  о родителях и друзьях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000636"/>
            <a:ext cx="264320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помощь  другим людям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5000636"/>
            <a:ext cx="292895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труд  на благо  Отечества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000232" y="1357298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679025" y="203595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86512" y="1357298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857356" y="1857364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750595" y="1821645"/>
            <a:ext cx="2214578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607455" y="3964785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572000" y="3929066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428992" y="5929330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служение</a:t>
            </a:r>
            <a:endParaRPr lang="ru-RU" sz="28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3213884" y="4643446"/>
            <a:ext cx="214393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64" y="2571744"/>
            <a:ext cx="328614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Отечество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14422"/>
            <a:ext cx="20717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Родина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785794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Россия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1357298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государство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000504"/>
            <a:ext cx="264320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  родной город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5000636"/>
            <a:ext cx="1643074" cy="58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дом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4000504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семья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2643182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наш край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500306"/>
            <a:ext cx="17002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Земля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142852"/>
            <a:ext cx="7000924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Что такое Отечество?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Дорогие друзья!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 познакомились с великим духовным </a:t>
            </a:r>
            <a:r>
              <a:rPr lang="ru-RU" dirty="0" err="1" smtClean="0"/>
              <a:t>наследием,которое</a:t>
            </a:r>
            <a:r>
              <a:rPr lang="ru-RU" dirty="0" smtClean="0"/>
              <a:t> в течение многих веков одно поколение наших соотечественников передавало другому. Вы узнали о религии, духовных идеалах, моральных нормах наших предков, во что они верили, как жили, поддерживая друг друга и помогая друг другу.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14810" y="571480"/>
            <a:ext cx="458170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… Люблю тебя, моя Россия,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 ясный свет твоих очей,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 ум, за подвиги святые,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 голос звонкий, как ручей…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Люблю твои луга и нивы,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Прозрачный звон твоих равнин,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 воде склонившиеся ивы,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Верха пылающих рябин.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Люблю тебя с твоей тайгою,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 воспетым трижды камышом,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 великой Волгою-рекою,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 могучим быстрым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Иртышом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Люблю, глубоко понимаю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Степей задумчивую грусть.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Люблю всё то, что называю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Одним широким словом: «Русь».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(С. Васильев.)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3000396" cy="205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71744"/>
            <a:ext cx="30033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://kprf-saratov.ru/wp-content/uploads/DSC00081-1024x6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4643446"/>
            <a:ext cx="3967122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14876" y="428604"/>
            <a:ext cx="421484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Широко ты, Русь, </a:t>
            </a:r>
            <a:endParaRPr lang="ru-RU" sz="2400" dirty="0" smtClean="0">
              <a:latin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лицу земли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 красе царственной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Развернулася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тебя  ли нет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Богатырских сил,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Старины святой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Громких подвигов?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Уж и есть за что,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Русь могучая,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Полюбить тебя,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Назвать матерью!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Встать за честь твою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Против  недруга,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  тебя в нужде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Сложить голову...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Лекс\Local Settings\Temporary Internet Files\Content.IE5\43FYHC4R\dglxasset[1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786314" cy="3501224"/>
          </a:xfrm>
          <a:prstGeom prst="rect">
            <a:avLst/>
          </a:prstGeom>
          <a:noFill/>
        </p:spPr>
      </p:pic>
      <p:pic>
        <p:nvPicPr>
          <p:cNvPr id="12292" name="Picture 4" descr="https://news.boyarka.name/uploads/posts/2014-12/1417959073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3929058" cy="2743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500042"/>
            <a:ext cx="607223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dirty="0" smtClean="0"/>
              <a:t>Нравственные   идеалы</a:t>
            </a:r>
            <a:endParaRPr lang="ru-RU" sz="4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2643182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богатыри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06" y="2857496"/>
            <a:ext cx="205740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рыцари</a:t>
            </a:r>
            <a:endParaRPr lang="ru-RU" sz="3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29454" y="3000372"/>
            <a:ext cx="192882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воины</a:t>
            </a:r>
            <a:endParaRPr lang="ru-RU" sz="4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4357694"/>
            <a:ext cx="191453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патриоты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7620" y="4572008"/>
            <a:ext cx="300039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труженики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643338" cy="267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fb.ru/misc/i/gallery/14097/580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643306" cy="2731114"/>
          </a:xfrm>
          <a:prstGeom prst="rect">
            <a:avLst/>
          </a:prstGeom>
          <a:noFill/>
        </p:spPr>
      </p:pic>
      <p:pic>
        <p:nvPicPr>
          <p:cNvPr id="9220" name="Picture 4" descr="http://www.artscroll.ru/Images/2008/y/Yudin%20Georgiy/00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123882"/>
            <a:ext cx="3429024" cy="3734118"/>
          </a:xfrm>
          <a:prstGeom prst="rect">
            <a:avLst/>
          </a:prstGeom>
          <a:noFill/>
        </p:spPr>
      </p:pic>
      <p:pic>
        <p:nvPicPr>
          <p:cNvPr id="9222" name="Picture 6" descr="https://im3-tub-ru.yandex.net/i?id=f965d1387acd8a925745c7e831149f1f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429000"/>
            <a:ext cx="3524235" cy="321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342902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Для Родины своей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8"/>
            <a:ext cx="34290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Человек  без родины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785794"/>
            <a:ext cx="42862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что соловей без песни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714488"/>
            <a:ext cx="42862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тот долг исполняет примерно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928934"/>
            <a:ext cx="350046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Кто Родине служит верно,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69130" y="2928934"/>
            <a:ext cx="43177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ни сил, ни времени не жалей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214818"/>
            <a:ext cx="335758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Родина - мать,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5357826"/>
            <a:ext cx="42862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умей за неё постоять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357826"/>
            <a:ext cx="328614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 чужбине родная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4214818"/>
            <a:ext cx="42862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землица во сне сниться</a:t>
            </a:r>
            <a:endParaRPr lang="ru-RU" sz="2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3071802" y="1928802"/>
            <a:ext cx="2143140" cy="4286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643306" y="1357298"/>
            <a:ext cx="1000132" cy="4286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3536149" y="2464587"/>
            <a:ext cx="1214446" cy="4286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3607587" y="4893479"/>
            <a:ext cx="1143008" cy="5000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554008" y="4804182"/>
            <a:ext cx="1178727" cy="5715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285984" y="0"/>
          <a:ext cx="4143404" cy="692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6920844"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Каждый мальчик может стать   солдатом,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  небу лететь, по морю плыть,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Охранять границу с автоматом,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Чтоб свою отчизну защитить.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Но   сначала на футбольном поле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Защитит ворота он собой.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  за  друга во дворе и школе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Примет он неравный трудный бой.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Не   пустить чужих собак к котёнку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Потруднее, чем играть в войну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Если   ты не защитил сестрёнку,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Как ты защитишь свою страну?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Admin\Desktop\c0f47c550b9b744dc1d5abbb5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38332" cy="2500306"/>
          </a:xfrm>
          <a:prstGeom prst="rect">
            <a:avLst/>
          </a:prstGeom>
          <a:noFill/>
        </p:spPr>
      </p:pic>
      <p:pic>
        <p:nvPicPr>
          <p:cNvPr id="1027" name="Picture 3" descr="C:\Users\Admin\Desktop\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2285984" cy="2000264"/>
          </a:xfrm>
          <a:prstGeom prst="rect">
            <a:avLst/>
          </a:prstGeom>
          <a:noFill/>
        </p:spPr>
      </p:pic>
      <p:pic>
        <p:nvPicPr>
          <p:cNvPr id="1029" name="Picture 5" descr="http://cs624420.vk.me/v624420282/1cda0/URoNnYRLTQ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2285984" cy="2357430"/>
          </a:xfrm>
          <a:prstGeom prst="rect">
            <a:avLst/>
          </a:prstGeom>
          <a:noFill/>
        </p:spPr>
      </p:pic>
      <p:pic>
        <p:nvPicPr>
          <p:cNvPr id="1031" name="Picture 7" descr="http://xn----7sbajbkddao6gnu.xn--p1ai/media/cache/83/bd/e3/b1/9f/d5/83bde3b19fd5262c397b563a3f80f7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0"/>
            <a:ext cx="2714612" cy="3000372"/>
          </a:xfrm>
          <a:prstGeom prst="rect">
            <a:avLst/>
          </a:prstGeom>
          <a:noFill/>
        </p:spPr>
      </p:pic>
      <p:pic>
        <p:nvPicPr>
          <p:cNvPr id="1033" name="Picture 9" descr="https://im0-tub-ru.yandex.net/i?id=c766d8b1fb9e66401234be71aa27e09d-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48" y="4857760"/>
            <a:ext cx="2666952" cy="2000240"/>
          </a:xfrm>
          <a:prstGeom prst="rect">
            <a:avLst/>
          </a:prstGeom>
          <a:noFill/>
        </p:spPr>
      </p:pic>
      <p:pic>
        <p:nvPicPr>
          <p:cNvPr id="1035" name="Picture 11" descr="https://otvet.imgsmail.ru/download/u_20b4cea8988f88e9b06cd5b6631e7e1e_8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000373"/>
            <a:ext cx="271461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214290"/>
            <a:ext cx="604357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Русь моя! Твои дубравы,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Нивы, села, города —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Память подвигов и славы,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Войн, молитв, любви, труда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58064"/>
            <a:ext cx="2143140" cy="32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143248"/>
            <a:ext cx="2214721" cy="33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img0.liveinternet.ru/images/attach/c/2/84/126/84126066_4080226_6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290"/>
            <a:ext cx="2586009" cy="2454068"/>
          </a:xfrm>
          <a:prstGeom prst="rect">
            <a:avLst/>
          </a:prstGeom>
          <a:noFill/>
        </p:spPr>
      </p:pic>
      <p:pic>
        <p:nvPicPr>
          <p:cNvPr id="4100" name="Picture 4" descr="https://im3-tub-ru.yandex.net/i?id=b4c4d3bfd1bd4f0809da2acede8ea149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214686"/>
            <a:ext cx="3343817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https://yandex.ru/images/search?p=6&amp;text=</a:t>
            </a:r>
            <a:r>
              <a:rPr lang="ru-RU" dirty="0" smtClean="0">
                <a:hlinkClick r:id="rId2"/>
              </a:rPr>
              <a:t>картинка%20подвига%20богатырей%20для%20детей&amp;</a:t>
            </a:r>
            <a:r>
              <a:rPr lang="en-US" dirty="0" err="1" smtClean="0">
                <a:hlinkClick r:id="rId2"/>
              </a:rPr>
              <a:t>img_url</a:t>
            </a:r>
            <a:r>
              <a:rPr lang="en-US" dirty="0" smtClean="0">
                <a:hlinkClick r:id="rId2"/>
              </a:rPr>
              <a:t>=http%3A%2F%2Fwww.artscroll.ru%2FImages%2F2008%2Fy%2FYudin%2520Georgiy%2F000008.jpg&amp;pos=254&amp;rpt=</a:t>
            </a:r>
            <a:r>
              <a:rPr lang="en-US" dirty="0" err="1" smtClean="0">
                <a:hlinkClick r:id="rId2"/>
              </a:rPr>
              <a:t>simage&amp;lr</a:t>
            </a:r>
            <a:r>
              <a:rPr lang="en-US" dirty="0" smtClean="0">
                <a:hlinkClick r:id="rId2"/>
              </a:rPr>
              <a:t>=1107</a:t>
            </a:r>
            <a:r>
              <a:rPr lang="ru-RU" dirty="0" smtClean="0">
                <a:hlinkClick r:id="rId2"/>
              </a:rPr>
              <a:t>-картинка</a:t>
            </a:r>
            <a:r>
              <a:rPr lang="ru-RU" dirty="0" smtClean="0"/>
              <a:t> богатыря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00240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https://yandex.ru/images/search?p=5&amp;text=</a:t>
            </a:r>
            <a:r>
              <a:rPr lang="ru-RU" dirty="0" smtClean="0">
                <a:hlinkClick r:id="rId3"/>
              </a:rPr>
              <a:t>картинка%20подвига%20богатырей%20для%20детей&amp;</a:t>
            </a:r>
            <a:r>
              <a:rPr lang="en-US" dirty="0" err="1" smtClean="0">
                <a:hlinkClick r:id="rId3"/>
              </a:rPr>
              <a:t>img_url</a:t>
            </a:r>
            <a:r>
              <a:rPr lang="en-US" dirty="0" smtClean="0">
                <a:hlinkClick r:id="rId3"/>
              </a:rPr>
              <a:t>=http%3A%2F%2Fimg.labirint.ru%2Fimages%2Fcomments_pic%2F0931%2F04labjipb1248857134.jpg&amp;pos=212&amp;rpt=</a:t>
            </a:r>
            <a:r>
              <a:rPr lang="en-US" dirty="0" err="1" smtClean="0">
                <a:hlinkClick r:id="rId3"/>
              </a:rPr>
              <a:t>simage&amp;lr</a:t>
            </a:r>
            <a:r>
              <a:rPr lang="en-US" dirty="0" smtClean="0">
                <a:hlinkClick r:id="rId3"/>
              </a:rPr>
              <a:t>=1107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286124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https://yandex.ru/images/search?text=</a:t>
            </a:r>
            <a:r>
              <a:rPr lang="ru-RU" dirty="0" smtClean="0">
                <a:hlinkClick r:id="rId4"/>
              </a:rPr>
              <a:t>картинка%20реки%20Волги%20для%20детей&amp;</a:t>
            </a:r>
            <a:r>
              <a:rPr lang="en-US" dirty="0" err="1" smtClean="0">
                <a:hlinkClick r:id="rId4"/>
              </a:rPr>
              <a:t>img_url</a:t>
            </a:r>
            <a:r>
              <a:rPr lang="en-US" dirty="0" smtClean="0">
                <a:hlinkClick r:id="rId4"/>
              </a:rPr>
              <a:t>=http%3A%2F%2Fwww.sergiev.ru%2Fmedia%2Fimages%2F3416%2FDSC00081.JPG&amp;pos=11&amp;rpt=</a:t>
            </a:r>
            <a:r>
              <a:rPr lang="en-US" dirty="0" err="1" smtClean="0">
                <a:hlinkClick r:id="rId4"/>
              </a:rPr>
              <a:t>simage&amp;lr</a:t>
            </a:r>
            <a:r>
              <a:rPr lang="en-US" dirty="0" smtClean="0">
                <a:hlinkClick r:id="rId4"/>
              </a:rPr>
              <a:t>=1107</a:t>
            </a:r>
            <a:r>
              <a:rPr lang="ru-RU" dirty="0" smtClean="0">
                <a:hlinkClick r:id="rId4"/>
              </a:rPr>
              <a:t>-картинка</a:t>
            </a:r>
            <a:r>
              <a:rPr lang="ru-RU" dirty="0" smtClean="0"/>
              <a:t> Волги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50057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https://yandex.ru/video/search?p=3&amp;filmId=3405277693350189594&amp;text=</a:t>
            </a:r>
            <a:r>
              <a:rPr lang="ru-RU" dirty="0" smtClean="0"/>
              <a:t>ютуб%20видеоуроки%20защита%20отечества&amp;</a:t>
            </a:r>
            <a:r>
              <a:rPr lang="en-US" dirty="0" err="1" smtClean="0"/>
              <a:t>noreask</a:t>
            </a:r>
            <a:r>
              <a:rPr lang="en-US" dirty="0" smtClean="0"/>
              <a:t>=1&amp;path=wizard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14290"/>
            <a:ext cx="8429684" cy="6500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Уверуй, что всё было не зря: наши песни, наши сказки, наши неимоверной тяжести победы, наши страдания, - не отдавай этого… Мы умели жить. Помни это.  Будь человеком!</a:t>
            </a:r>
          </a:p>
          <a:p>
            <a:pPr algn="ctr"/>
            <a:r>
              <a:rPr lang="ru-RU" sz="3600" dirty="0" smtClean="0"/>
              <a:t>Такое завещание оставил нам выдающийся </a:t>
            </a:r>
            <a:r>
              <a:rPr lang="ru-RU" sz="3600" dirty="0" err="1" smtClean="0"/>
              <a:t>писатель,актёр,режиссёр</a:t>
            </a:r>
            <a:endParaRPr lang="ru-RU" sz="3600" dirty="0" smtClean="0"/>
          </a:p>
          <a:p>
            <a:pPr algn="ctr"/>
            <a:r>
              <a:rPr lang="ru-RU" sz="3600" dirty="0" smtClean="0"/>
              <a:t>Василий Шукшин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1285860"/>
            <a:ext cx="33575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7-10 вв. на пространстве от Волги до Днепра</a:t>
            </a:r>
          </a:p>
          <a:p>
            <a:r>
              <a:rPr lang="ru-RU" sz="2800" dirty="0" smtClean="0"/>
              <a:t> существовало государство Хазария, многие </a:t>
            </a:r>
          </a:p>
          <a:p>
            <a:r>
              <a:rPr lang="ru-RU" sz="2800" dirty="0" smtClean="0"/>
              <a:t>жители которого исповедовали </a:t>
            </a:r>
            <a:r>
              <a:rPr lang="ru-RU" sz="4800" dirty="0" smtClean="0"/>
              <a:t>иудаизм</a:t>
            </a:r>
            <a:endParaRPr lang="ru-RU" sz="2800" dirty="0"/>
          </a:p>
        </p:txBody>
      </p:sp>
      <p:pic>
        <p:nvPicPr>
          <p:cNvPr id="4098" name="Picture 2" descr="http://mypresentation.ru/documents/48faab33a1201b5fcdfedb10e0cb4f36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6794" cy="3428984"/>
          </a:xfrm>
          <a:prstGeom prst="rect">
            <a:avLst/>
          </a:prstGeom>
          <a:noFill/>
        </p:spPr>
      </p:pic>
      <p:pic>
        <p:nvPicPr>
          <p:cNvPr id="4100" name="Picture 4" descr="http://ya-russ.ru/wp-content/uploads/2015/07/haz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9720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1142984"/>
            <a:ext cx="46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8 веке в городе Дербенте (Дагестан) была построена первая </a:t>
            </a:r>
            <a:r>
              <a:rPr lang="ru-RU" sz="3200" dirty="0" err="1" smtClean="0"/>
              <a:t>мечеть,с</a:t>
            </a:r>
            <a:r>
              <a:rPr lang="ru-RU" sz="3200" dirty="0" smtClean="0"/>
              <a:t> которой </a:t>
            </a:r>
          </a:p>
          <a:p>
            <a:r>
              <a:rPr lang="ru-RU" sz="3200" dirty="0" smtClean="0"/>
              <a:t>начался ислам в нашей стране.</a:t>
            </a:r>
          </a:p>
          <a:p>
            <a:endParaRPr lang="ru-RU" sz="3200" dirty="0" smtClean="0"/>
          </a:p>
          <a:p>
            <a:r>
              <a:rPr lang="ru-RU" sz="3200" dirty="0" smtClean="0"/>
              <a:t>1283 года</a:t>
            </a:r>
            <a:endParaRPr lang="ru-RU" sz="3200" dirty="0"/>
          </a:p>
        </p:txBody>
      </p:sp>
      <p:pic>
        <p:nvPicPr>
          <p:cNvPr id="3076" name="Picture 4" descr="http://www.djumamechet.ru/upload/photo/photo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929190" cy="558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ok.opredelim.com/pars_docs/refs/52/51928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ublic.riadagestan.ru/upload/iblock/4ea/4eac5d13c600390f41da26df0a9d3c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citysights.ru/photos/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497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Мечеть </a:t>
            </a:r>
            <a:r>
              <a:rPr lang="ru-RU" sz="2800" dirty="0" err="1" smtClean="0">
                <a:solidFill>
                  <a:schemeClr val="bg1"/>
                </a:solidFill>
              </a:rPr>
              <a:t>Кул</a:t>
            </a:r>
            <a:r>
              <a:rPr lang="ru-RU" sz="2800" dirty="0" smtClean="0">
                <a:solidFill>
                  <a:schemeClr val="bg1"/>
                </a:solidFill>
              </a:rPr>
              <a:t> Шариф в Казани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hostmypics.com/images/2015/05/12/a6c558d7f0c1bdb1bbe0d3775f733e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308</TotalTime>
  <Words>566</Words>
  <Application>Microsoft Office PowerPoint</Application>
  <PresentationFormat>Экран 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   Любовь и уважение            к   отечеству</vt:lpstr>
      <vt:lpstr>                             Дорогие друзья!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и уважение к   отечеству</dc:title>
  <dc:creator>Николаева</dc:creator>
  <cp:lastModifiedBy>Admin</cp:lastModifiedBy>
  <cp:revision>37</cp:revision>
  <dcterms:created xsi:type="dcterms:W3CDTF">2010-10-19T18:17:00Z</dcterms:created>
  <dcterms:modified xsi:type="dcterms:W3CDTF">2017-02-24T09:09:08Z</dcterms:modified>
  <cp:category>презентация</cp:category>
</cp:coreProperties>
</file>